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7" r:id="rId2"/>
    <p:sldId id="433" r:id="rId3"/>
    <p:sldId id="457" r:id="rId4"/>
    <p:sldId id="458" r:id="rId5"/>
    <p:sldId id="430" r:id="rId6"/>
    <p:sldId id="452" r:id="rId7"/>
    <p:sldId id="460" r:id="rId8"/>
    <p:sldId id="461" r:id="rId9"/>
    <p:sldId id="454" r:id="rId10"/>
    <p:sldId id="456" r:id="rId11"/>
    <p:sldId id="455" r:id="rId12"/>
    <p:sldId id="449" r:id="rId13"/>
    <p:sldId id="462" r:id="rId14"/>
    <p:sldId id="372" r:id="rId15"/>
    <p:sldId id="435" r:id="rId16"/>
    <p:sldId id="463" r:id="rId17"/>
    <p:sldId id="443" r:id="rId18"/>
    <p:sldId id="445" r:id="rId19"/>
    <p:sldId id="464" r:id="rId20"/>
    <p:sldId id="370" r:id="rId21"/>
    <p:sldId id="408" r:id="rId22"/>
    <p:sldId id="409" r:id="rId23"/>
    <p:sldId id="405" r:id="rId24"/>
    <p:sldId id="406" r:id="rId25"/>
    <p:sldId id="410" r:id="rId2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6"/>
    <p:restoredTop sz="86407"/>
  </p:normalViewPr>
  <p:slideViewPr>
    <p:cSldViewPr snapToGrid="0" snapToObjects="1">
      <p:cViewPr>
        <p:scale>
          <a:sx n="148" d="100"/>
          <a:sy n="148" d="100"/>
        </p:scale>
        <p:origin x="-3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304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Pathway is a Linear System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4D03D3-6142-0143-BBD0-9EB8DD1D50B8}"/>
              </a:ext>
            </a:extLst>
          </p:cNvPr>
          <p:cNvSpPr txBox="1"/>
          <p:nvPr/>
        </p:nvSpPr>
        <p:spPr>
          <a:xfrm>
            <a:off x="647791" y="2403576"/>
            <a:ext cx="76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solution is a linear combination of the eigenvectors of </a:t>
            </a:r>
            <a:r>
              <a:rPr lang="en-US" i="1" dirty="0"/>
              <a:t>A</a:t>
            </a:r>
            <a:r>
              <a:rPr lang="en-US" dirty="0"/>
              <a:t> times </a:t>
            </a:r>
            <a:r>
              <a:rPr lang="en-US" i="1" dirty="0"/>
              <a:t>e</a:t>
            </a:r>
            <a:r>
              <a:rPr lang="en-US" dirty="0"/>
              <a:t> to its eigenvalue. </a:t>
            </a:r>
          </a:p>
        </p:txBody>
      </p: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1030" name="Picture 6" descr="Stability theory - Wikipedia">
            <a:extLst>
              <a:ext uri="{FF2B5EF4-FFF2-40B4-BE49-F238E27FC236}">
                <a16:creationId xmlns:a16="http://schemas.microsoft.com/office/drawing/2014/main" id="{892C494E-EA01-CE4F-BB17-7D488CE0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503" y="3140015"/>
            <a:ext cx="5265052" cy="34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4"/>
                <a:stretch>
                  <a:fillRect l="-1080" t="-3053" b="-25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22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145C-0577-0E40-97BD-DDB1A3B0A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406832" y="533570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832" y="533570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166443" y="537223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43" y="537223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907" t="-1754" r="-174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its concentration.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its concentration.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2E6E-733F-414F-9C9B-98EFE5AF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And Characterizing Fixed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20E53-5D06-7F4E-B1ED-E7088A96E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927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Effect of Parameter Changes</a:t>
            </a:r>
            <a:br>
              <a:rPr lang="en-US" sz="3200" dirty="0"/>
            </a:br>
            <a:r>
              <a:rPr lang="en-US" sz="3200" dirty="0"/>
              <a:t>Fixed Point Moves!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5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486-25A5-884E-9813-389E57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in Wolf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FA07-857E-8940-9865-379FF68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98315-6708-E94D-B7E9-6367DDC91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1658"/>
            <a:ext cx="8229600" cy="4572001"/>
          </a:xfrm>
        </p:spPr>
        <p:txBody>
          <a:bodyPr/>
          <a:lstStyle/>
          <a:p>
            <a:r>
              <a:rPr lang="en-US" sz="1600" dirty="0"/>
              <a:t>Simple reaction networks</a:t>
            </a:r>
          </a:p>
          <a:p>
            <a:r>
              <a:rPr lang="en-US" sz="1600" dirty="0"/>
              <a:t>Linear systems and their fixed points</a:t>
            </a:r>
          </a:p>
          <a:p>
            <a:r>
              <a:rPr lang="en-US" sz="1600" dirty="0"/>
              <a:t>Two reaction network. 2-d system</a:t>
            </a:r>
          </a:p>
          <a:p>
            <a:pPr lvl="1"/>
            <a:r>
              <a:rPr lang="en-US" sz="1200" dirty="0"/>
              <a:t>Time plot. Two variables.</a:t>
            </a:r>
          </a:p>
          <a:p>
            <a:pPr lvl="1"/>
            <a:r>
              <a:rPr lang="en-US" sz="1200" dirty="0"/>
              <a:t>Some time series and phase plane plots with different k2</a:t>
            </a:r>
          </a:p>
          <a:p>
            <a:pPr lvl="1"/>
            <a:r>
              <a:rPr lang="en-US" sz="1200" dirty="0"/>
              <a:t>Different type of fixed point</a:t>
            </a:r>
          </a:p>
          <a:p>
            <a:r>
              <a:rPr lang="en-US" sz="1600" dirty="0"/>
              <a:t>Non-linear system</a:t>
            </a:r>
          </a:p>
          <a:p>
            <a:pPr lvl="1"/>
            <a:r>
              <a:rPr lang="en-US" sz="1200" dirty="0"/>
              <a:t>Non-mass action kinetics (positive feedback)</a:t>
            </a:r>
          </a:p>
          <a:p>
            <a:pPr lvl="1"/>
            <a:r>
              <a:rPr lang="en-US" sz="1200" dirty="0"/>
              <a:t>Linearization</a:t>
            </a:r>
          </a:p>
          <a:p>
            <a:pPr lvl="1"/>
            <a:r>
              <a:rPr lang="en-US" sz="1200" dirty="0"/>
              <a:t>Types of fixed points</a:t>
            </a:r>
          </a:p>
          <a:p>
            <a:pPr lvl="1"/>
            <a:r>
              <a:rPr lang="en-US" sz="1200" dirty="0"/>
              <a:t>Bifurcation plots</a:t>
            </a:r>
          </a:p>
          <a:p>
            <a:r>
              <a:rPr lang="en-US" sz="1600" dirty="0"/>
              <a:t>Comments on Wolf</a:t>
            </a:r>
          </a:p>
          <a:p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774B4-0FBA-0941-AE8C-BAE638B67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913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728" y="1620869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3666226" y="2390277"/>
                <a:ext cx="53052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”Autonomous systems” – dynamics depend are </a:t>
                </a:r>
                <a:r>
                  <a:rPr lang="en-US" i="1" dirty="0"/>
                  <a:t>not</a:t>
                </a:r>
                <a:r>
                  <a:rPr lang="en-US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system is linear.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226" y="2390277"/>
                <a:ext cx="5305245" cy="2585323"/>
              </a:xfrm>
              <a:prstGeom prst="rect">
                <a:avLst/>
              </a:prstGeom>
              <a:blipFill>
                <a:blip r:embed="rId9"/>
                <a:stretch>
                  <a:fillRect l="-955" t="-980" r="-1671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813881" y="3118449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064334" y="3405940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4" y="3405940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22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708033" y="3185152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152860</TotalTime>
  <Words>1292</Words>
  <Application>Microsoft Macintosh PowerPoint</Application>
  <PresentationFormat>On-screen Show (4:3)</PresentationFormat>
  <Paragraphs>259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Notes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Linear Pathway is a Linear System (With Mass Action Kinetics)</vt:lpstr>
      <vt:lpstr>Linear Differential Equations</vt:lpstr>
      <vt:lpstr>Fixed Points for 2d Linear Systems</vt:lpstr>
      <vt:lpstr>Beyond Linear Models</vt:lpstr>
      <vt:lpstr>When Should Yeast Adapt?</vt:lpstr>
      <vt:lpstr>Modeling the lac Operon</vt:lpstr>
      <vt:lpstr>Finding And Characterizing Fixed Points</vt:lpstr>
      <vt:lpstr>Phase Portrait For lac Operon Model</vt:lpstr>
      <vt:lpstr>Effect of Parameter Changes Fixed Point Moves!</vt:lpstr>
      <vt:lpstr>Kinetics in Wolf Model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2397</cp:revision>
  <dcterms:created xsi:type="dcterms:W3CDTF">2008-11-04T22:35:39Z</dcterms:created>
  <dcterms:modified xsi:type="dcterms:W3CDTF">2020-12-29T17:14:21Z</dcterms:modified>
</cp:coreProperties>
</file>